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0084D6-47C6-44FA-9067-E590591916D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C41C17F-D096-4B19-A4D2-1DC7DCA6C101}">
      <dgm:prSet phldrT="[Text]"/>
      <dgm:spPr/>
      <dgm:t>
        <a:bodyPr/>
        <a:lstStyle/>
        <a:p>
          <a:r>
            <a:rPr lang="en-US" dirty="0"/>
            <a:t>MONDAY TO FRIDAY, 9AM TO 5PM – OFFICE 01594 822599</a:t>
          </a:r>
          <a:endParaRPr lang="en-GB" dirty="0"/>
        </a:p>
      </dgm:t>
    </dgm:pt>
    <dgm:pt modelId="{7413CF02-F954-4BDB-95D7-9995B6E6DF3B}" type="parTrans" cxnId="{6A7F0B55-C8F0-429E-8E69-3D6F9ECA4FFD}">
      <dgm:prSet/>
      <dgm:spPr/>
      <dgm:t>
        <a:bodyPr/>
        <a:lstStyle/>
        <a:p>
          <a:endParaRPr lang="en-GB"/>
        </a:p>
      </dgm:t>
    </dgm:pt>
    <dgm:pt modelId="{3CD58006-1677-4F66-96FF-9D4A1809F25A}" type="sibTrans" cxnId="{6A7F0B55-C8F0-429E-8E69-3D6F9ECA4FFD}">
      <dgm:prSet/>
      <dgm:spPr/>
      <dgm:t>
        <a:bodyPr/>
        <a:lstStyle/>
        <a:p>
          <a:endParaRPr lang="en-GB"/>
        </a:p>
      </dgm:t>
    </dgm:pt>
    <dgm:pt modelId="{41566316-6AE1-4781-86E7-B7759E888366}">
      <dgm:prSet phldrT="[Text]"/>
      <dgm:spPr/>
      <dgm:t>
        <a:bodyPr/>
        <a:lstStyle/>
        <a:p>
          <a:r>
            <a:rPr lang="en-US" dirty="0"/>
            <a:t>OUT OF HOURS OR IF OFFICE UNAVAILABLE - FLOOD WARDEN 01594 824244 / DEPUTY FLOOD WARDEN 07796 387024   </a:t>
          </a:r>
        </a:p>
        <a:p>
          <a:r>
            <a:rPr lang="en-US" dirty="0"/>
            <a:t>SNOW WARDEN: 07795 172639 / 01594 825022</a:t>
          </a:r>
        </a:p>
      </dgm:t>
    </dgm:pt>
    <dgm:pt modelId="{28B23305-54DF-4ACD-900B-08536D81C2DE}" type="parTrans" cxnId="{8CCA3CA2-3FEC-41A7-9B40-3EC05707DE35}">
      <dgm:prSet/>
      <dgm:spPr/>
      <dgm:t>
        <a:bodyPr/>
        <a:lstStyle/>
        <a:p>
          <a:endParaRPr lang="en-GB"/>
        </a:p>
      </dgm:t>
    </dgm:pt>
    <dgm:pt modelId="{2315A8FE-B59B-4CD0-8DFA-A552EF5CDA96}" type="sibTrans" cxnId="{8CCA3CA2-3FEC-41A7-9B40-3EC05707DE35}">
      <dgm:prSet/>
      <dgm:spPr/>
      <dgm:t>
        <a:bodyPr/>
        <a:lstStyle/>
        <a:p>
          <a:endParaRPr lang="en-GB"/>
        </a:p>
      </dgm:t>
    </dgm:pt>
    <dgm:pt modelId="{ED561385-A23B-4235-883F-FC626EB88AA0}">
      <dgm:prSet phldrT="[Text]"/>
      <dgm:spPr/>
      <dgm:t>
        <a:bodyPr/>
        <a:lstStyle/>
        <a:p>
          <a:r>
            <a:rPr lang="en-US" dirty="0"/>
            <a:t>EMERGENCY RESPONSE CO-ORDINATORS – CLL FLOWER 07497435290 / CLLR TURNER 07919557872 / 07796387024 CLLR MARSH /CLLR CHARLTON-WRIGHT 07766382994 / COUNTY COUNCILLOR DONAGHUE 07788 217215</a:t>
          </a:r>
          <a:endParaRPr lang="en-GB" dirty="0"/>
        </a:p>
      </dgm:t>
    </dgm:pt>
    <dgm:pt modelId="{38110783-BF18-48C6-8B85-786B50C6F335}" type="parTrans" cxnId="{59B379AA-0A82-45CD-8220-00726FD97ACF}">
      <dgm:prSet/>
      <dgm:spPr/>
      <dgm:t>
        <a:bodyPr/>
        <a:lstStyle/>
        <a:p>
          <a:endParaRPr lang="en-GB"/>
        </a:p>
      </dgm:t>
    </dgm:pt>
    <dgm:pt modelId="{D81035BB-5320-42FB-A454-27A54B67E229}" type="sibTrans" cxnId="{59B379AA-0A82-45CD-8220-00726FD97ACF}">
      <dgm:prSet/>
      <dgm:spPr/>
      <dgm:t>
        <a:bodyPr/>
        <a:lstStyle/>
        <a:p>
          <a:endParaRPr lang="en-GB"/>
        </a:p>
      </dgm:t>
    </dgm:pt>
    <dgm:pt modelId="{1C84F3EC-EAB7-46A0-A68C-29E956C944B3}" type="pres">
      <dgm:prSet presAssocID="{6A0084D6-47C6-44FA-9067-E590591916D2}" presName="linear" presStyleCnt="0">
        <dgm:presLayoutVars>
          <dgm:dir/>
          <dgm:animLvl val="lvl"/>
          <dgm:resizeHandles val="exact"/>
        </dgm:presLayoutVars>
      </dgm:prSet>
      <dgm:spPr/>
    </dgm:pt>
    <dgm:pt modelId="{F4433222-F983-41F5-89DA-7323A641824A}" type="pres">
      <dgm:prSet presAssocID="{0C41C17F-D096-4B19-A4D2-1DC7DCA6C101}" presName="parentLin" presStyleCnt="0"/>
      <dgm:spPr/>
    </dgm:pt>
    <dgm:pt modelId="{DAFBA2B5-0028-4F44-A898-DF1771ACD327}" type="pres">
      <dgm:prSet presAssocID="{0C41C17F-D096-4B19-A4D2-1DC7DCA6C101}" presName="parentLeftMargin" presStyleLbl="node1" presStyleIdx="0" presStyleCnt="3"/>
      <dgm:spPr/>
    </dgm:pt>
    <dgm:pt modelId="{2EF054DB-F043-47C4-A478-561A64543356}" type="pres">
      <dgm:prSet presAssocID="{0C41C17F-D096-4B19-A4D2-1DC7DCA6C101}" presName="parentText" presStyleLbl="node1" presStyleIdx="0" presStyleCnt="3" custScaleY="162978">
        <dgm:presLayoutVars>
          <dgm:chMax val="0"/>
          <dgm:bulletEnabled val="1"/>
        </dgm:presLayoutVars>
      </dgm:prSet>
      <dgm:spPr/>
    </dgm:pt>
    <dgm:pt modelId="{61EB3750-4176-418D-8D2D-0D5EB506E16D}" type="pres">
      <dgm:prSet presAssocID="{0C41C17F-D096-4B19-A4D2-1DC7DCA6C101}" presName="negativeSpace" presStyleCnt="0"/>
      <dgm:spPr/>
    </dgm:pt>
    <dgm:pt modelId="{0B8DE992-9BD0-47C5-B45F-D973DCC58C42}" type="pres">
      <dgm:prSet presAssocID="{0C41C17F-D096-4B19-A4D2-1DC7DCA6C101}" presName="childText" presStyleLbl="conFgAcc1" presStyleIdx="0" presStyleCnt="3">
        <dgm:presLayoutVars>
          <dgm:bulletEnabled val="1"/>
        </dgm:presLayoutVars>
      </dgm:prSet>
      <dgm:spPr/>
    </dgm:pt>
    <dgm:pt modelId="{4F7789F5-E896-4756-B324-895B94DDE9AD}" type="pres">
      <dgm:prSet presAssocID="{3CD58006-1677-4F66-96FF-9D4A1809F25A}" presName="spaceBetweenRectangles" presStyleCnt="0"/>
      <dgm:spPr/>
    </dgm:pt>
    <dgm:pt modelId="{3FC5EB16-98BF-4DB4-9D7F-448607A2328D}" type="pres">
      <dgm:prSet presAssocID="{41566316-6AE1-4781-86E7-B7759E888366}" presName="parentLin" presStyleCnt="0"/>
      <dgm:spPr/>
    </dgm:pt>
    <dgm:pt modelId="{8651A767-1E66-40BD-8DD8-BAA8B5E6B47D}" type="pres">
      <dgm:prSet presAssocID="{41566316-6AE1-4781-86E7-B7759E888366}" presName="parentLeftMargin" presStyleLbl="node1" presStyleIdx="0" presStyleCnt="3"/>
      <dgm:spPr/>
    </dgm:pt>
    <dgm:pt modelId="{73A7CD4F-2919-409D-B797-61FB631EA4AE}" type="pres">
      <dgm:prSet presAssocID="{41566316-6AE1-4781-86E7-B7759E888366}" presName="parentText" presStyleLbl="node1" presStyleIdx="1" presStyleCnt="3" custScaleY="251199">
        <dgm:presLayoutVars>
          <dgm:chMax val="0"/>
          <dgm:bulletEnabled val="1"/>
        </dgm:presLayoutVars>
      </dgm:prSet>
      <dgm:spPr/>
    </dgm:pt>
    <dgm:pt modelId="{8B37B49C-DC96-410C-A42E-E33AF7DF2DB0}" type="pres">
      <dgm:prSet presAssocID="{41566316-6AE1-4781-86E7-B7759E888366}" presName="negativeSpace" presStyleCnt="0"/>
      <dgm:spPr/>
    </dgm:pt>
    <dgm:pt modelId="{6CC47859-1965-4681-BC1A-227198BBFEB3}" type="pres">
      <dgm:prSet presAssocID="{41566316-6AE1-4781-86E7-B7759E888366}" presName="childText" presStyleLbl="conFgAcc1" presStyleIdx="1" presStyleCnt="3">
        <dgm:presLayoutVars>
          <dgm:bulletEnabled val="1"/>
        </dgm:presLayoutVars>
      </dgm:prSet>
      <dgm:spPr/>
    </dgm:pt>
    <dgm:pt modelId="{0DAC3DC6-85B1-4AA3-BB4B-3A4438F949BF}" type="pres">
      <dgm:prSet presAssocID="{2315A8FE-B59B-4CD0-8DFA-A552EF5CDA96}" presName="spaceBetweenRectangles" presStyleCnt="0"/>
      <dgm:spPr/>
    </dgm:pt>
    <dgm:pt modelId="{C1A626D9-4319-4A4B-9FEF-F80AEB200339}" type="pres">
      <dgm:prSet presAssocID="{ED561385-A23B-4235-883F-FC626EB88AA0}" presName="parentLin" presStyleCnt="0"/>
      <dgm:spPr/>
    </dgm:pt>
    <dgm:pt modelId="{54E430E2-334C-47EC-B094-2ED55862EB7A}" type="pres">
      <dgm:prSet presAssocID="{ED561385-A23B-4235-883F-FC626EB88AA0}" presName="parentLeftMargin" presStyleLbl="node1" presStyleIdx="1" presStyleCnt="3"/>
      <dgm:spPr/>
    </dgm:pt>
    <dgm:pt modelId="{16F69601-435A-4730-9DB5-2AFD4C5792BD}" type="pres">
      <dgm:prSet presAssocID="{ED561385-A23B-4235-883F-FC626EB88AA0}" presName="parentText" presStyleLbl="node1" presStyleIdx="2" presStyleCnt="3" custScaleY="210068">
        <dgm:presLayoutVars>
          <dgm:chMax val="0"/>
          <dgm:bulletEnabled val="1"/>
        </dgm:presLayoutVars>
      </dgm:prSet>
      <dgm:spPr/>
    </dgm:pt>
    <dgm:pt modelId="{1B162913-2B17-426E-BDF1-D12FD300DFB2}" type="pres">
      <dgm:prSet presAssocID="{ED561385-A23B-4235-883F-FC626EB88AA0}" presName="negativeSpace" presStyleCnt="0"/>
      <dgm:spPr/>
    </dgm:pt>
    <dgm:pt modelId="{7BA29844-5923-4960-B6E4-07ED961DEDCC}" type="pres">
      <dgm:prSet presAssocID="{ED561385-A23B-4235-883F-FC626EB88AA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A7F0B55-C8F0-429E-8E69-3D6F9ECA4FFD}" srcId="{6A0084D6-47C6-44FA-9067-E590591916D2}" destId="{0C41C17F-D096-4B19-A4D2-1DC7DCA6C101}" srcOrd="0" destOrd="0" parTransId="{7413CF02-F954-4BDB-95D7-9995B6E6DF3B}" sibTransId="{3CD58006-1677-4F66-96FF-9D4A1809F25A}"/>
    <dgm:cxn modelId="{D957CB75-FA15-408D-9766-253023262A8F}" type="presOf" srcId="{6A0084D6-47C6-44FA-9067-E590591916D2}" destId="{1C84F3EC-EAB7-46A0-A68C-29E956C944B3}" srcOrd="0" destOrd="0" presId="urn:microsoft.com/office/officeart/2005/8/layout/list1"/>
    <dgm:cxn modelId="{74E2317A-7BEA-45B9-B568-6FFECFE41772}" type="presOf" srcId="{41566316-6AE1-4781-86E7-B7759E888366}" destId="{73A7CD4F-2919-409D-B797-61FB631EA4AE}" srcOrd="1" destOrd="0" presId="urn:microsoft.com/office/officeart/2005/8/layout/list1"/>
    <dgm:cxn modelId="{8CCA3CA2-3FEC-41A7-9B40-3EC05707DE35}" srcId="{6A0084D6-47C6-44FA-9067-E590591916D2}" destId="{41566316-6AE1-4781-86E7-B7759E888366}" srcOrd="1" destOrd="0" parTransId="{28B23305-54DF-4ACD-900B-08536D81C2DE}" sibTransId="{2315A8FE-B59B-4CD0-8DFA-A552EF5CDA96}"/>
    <dgm:cxn modelId="{098483A2-B773-4C39-BBDC-807B891484A9}" type="presOf" srcId="{ED561385-A23B-4235-883F-FC626EB88AA0}" destId="{16F69601-435A-4730-9DB5-2AFD4C5792BD}" srcOrd="1" destOrd="0" presId="urn:microsoft.com/office/officeart/2005/8/layout/list1"/>
    <dgm:cxn modelId="{59B379AA-0A82-45CD-8220-00726FD97ACF}" srcId="{6A0084D6-47C6-44FA-9067-E590591916D2}" destId="{ED561385-A23B-4235-883F-FC626EB88AA0}" srcOrd="2" destOrd="0" parTransId="{38110783-BF18-48C6-8B85-786B50C6F335}" sibTransId="{D81035BB-5320-42FB-A454-27A54B67E229}"/>
    <dgm:cxn modelId="{BD30A5B0-5B5A-4F86-8621-EF05058A09C8}" type="presOf" srcId="{0C41C17F-D096-4B19-A4D2-1DC7DCA6C101}" destId="{DAFBA2B5-0028-4F44-A898-DF1771ACD327}" srcOrd="0" destOrd="0" presId="urn:microsoft.com/office/officeart/2005/8/layout/list1"/>
    <dgm:cxn modelId="{29A578BB-2985-4218-B702-1721D854A476}" type="presOf" srcId="{41566316-6AE1-4781-86E7-B7759E888366}" destId="{8651A767-1E66-40BD-8DD8-BAA8B5E6B47D}" srcOrd="0" destOrd="0" presId="urn:microsoft.com/office/officeart/2005/8/layout/list1"/>
    <dgm:cxn modelId="{B1C828C3-C2AF-45D5-85B2-6F51365EBFAF}" type="presOf" srcId="{ED561385-A23B-4235-883F-FC626EB88AA0}" destId="{54E430E2-334C-47EC-B094-2ED55862EB7A}" srcOrd="0" destOrd="0" presId="urn:microsoft.com/office/officeart/2005/8/layout/list1"/>
    <dgm:cxn modelId="{4268C2E4-CCC4-479F-A6FF-6E8FAE6F199F}" type="presOf" srcId="{0C41C17F-D096-4B19-A4D2-1DC7DCA6C101}" destId="{2EF054DB-F043-47C4-A478-561A64543356}" srcOrd="1" destOrd="0" presId="urn:microsoft.com/office/officeart/2005/8/layout/list1"/>
    <dgm:cxn modelId="{F0D5FEB7-2A80-4DDF-A3AF-501EB3873476}" type="presParOf" srcId="{1C84F3EC-EAB7-46A0-A68C-29E956C944B3}" destId="{F4433222-F983-41F5-89DA-7323A641824A}" srcOrd="0" destOrd="0" presId="urn:microsoft.com/office/officeart/2005/8/layout/list1"/>
    <dgm:cxn modelId="{E584FBDA-EE98-4DED-A294-207A8377C757}" type="presParOf" srcId="{F4433222-F983-41F5-89DA-7323A641824A}" destId="{DAFBA2B5-0028-4F44-A898-DF1771ACD327}" srcOrd="0" destOrd="0" presId="urn:microsoft.com/office/officeart/2005/8/layout/list1"/>
    <dgm:cxn modelId="{C5D0EB53-E04B-412C-967A-D228383D6067}" type="presParOf" srcId="{F4433222-F983-41F5-89DA-7323A641824A}" destId="{2EF054DB-F043-47C4-A478-561A64543356}" srcOrd="1" destOrd="0" presId="urn:microsoft.com/office/officeart/2005/8/layout/list1"/>
    <dgm:cxn modelId="{B8CFA6BB-4117-4B7B-996C-B7B9790A111A}" type="presParOf" srcId="{1C84F3EC-EAB7-46A0-A68C-29E956C944B3}" destId="{61EB3750-4176-418D-8D2D-0D5EB506E16D}" srcOrd="1" destOrd="0" presId="urn:microsoft.com/office/officeart/2005/8/layout/list1"/>
    <dgm:cxn modelId="{2071CF68-D418-424A-963B-5C6348BD876E}" type="presParOf" srcId="{1C84F3EC-EAB7-46A0-A68C-29E956C944B3}" destId="{0B8DE992-9BD0-47C5-B45F-D973DCC58C42}" srcOrd="2" destOrd="0" presId="urn:microsoft.com/office/officeart/2005/8/layout/list1"/>
    <dgm:cxn modelId="{3ED7E3A5-2F39-4FD8-9344-26BBC4CEE218}" type="presParOf" srcId="{1C84F3EC-EAB7-46A0-A68C-29E956C944B3}" destId="{4F7789F5-E896-4756-B324-895B94DDE9AD}" srcOrd="3" destOrd="0" presId="urn:microsoft.com/office/officeart/2005/8/layout/list1"/>
    <dgm:cxn modelId="{6EFA03A0-BE00-4F17-AE56-19E1C956FD55}" type="presParOf" srcId="{1C84F3EC-EAB7-46A0-A68C-29E956C944B3}" destId="{3FC5EB16-98BF-4DB4-9D7F-448607A2328D}" srcOrd="4" destOrd="0" presId="urn:microsoft.com/office/officeart/2005/8/layout/list1"/>
    <dgm:cxn modelId="{6A19AC9B-8B4E-4AD9-8534-DA9A1D130C53}" type="presParOf" srcId="{3FC5EB16-98BF-4DB4-9D7F-448607A2328D}" destId="{8651A767-1E66-40BD-8DD8-BAA8B5E6B47D}" srcOrd="0" destOrd="0" presId="urn:microsoft.com/office/officeart/2005/8/layout/list1"/>
    <dgm:cxn modelId="{8882ED53-B8F9-4342-84F8-123B88150A44}" type="presParOf" srcId="{3FC5EB16-98BF-4DB4-9D7F-448607A2328D}" destId="{73A7CD4F-2919-409D-B797-61FB631EA4AE}" srcOrd="1" destOrd="0" presId="urn:microsoft.com/office/officeart/2005/8/layout/list1"/>
    <dgm:cxn modelId="{A17F082C-FC79-4E43-8DCA-23AA539C1BC7}" type="presParOf" srcId="{1C84F3EC-EAB7-46A0-A68C-29E956C944B3}" destId="{8B37B49C-DC96-410C-A42E-E33AF7DF2DB0}" srcOrd="5" destOrd="0" presId="urn:microsoft.com/office/officeart/2005/8/layout/list1"/>
    <dgm:cxn modelId="{F75A5453-7209-4531-80B4-80E40838352A}" type="presParOf" srcId="{1C84F3EC-EAB7-46A0-A68C-29E956C944B3}" destId="{6CC47859-1965-4681-BC1A-227198BBFEB3}" srcOrd="6" destOrd="0" presId="urn:microsoft.com/office/officeart/2005/8/layout/list1"/>
    <dgm:cxn modelId="{A12323E0-4299-4438-A8BD-6E62713BFD0C}" type="presParOf" srcId="{1C84F3EC-EAB7-46A0-A68C-29E956C944B3}" destId="{0DAC3DC6-85B1-4AA3-BB4B-3A4438F949BF}" srcOrd="7" destOrd="0" presId="urn:microsoft.com/office/officeart/2005/8/layout/list1"/>
    <dgm:cxn modelId="{349DDC7A-998A-4D77-90FE-8B86A01C2C86}" type="presParOf" srcId="{1C84F3EC-EAB7-46A0-A68C-29E956C944B3}" destId="{C1A626D9-4319-4A4B-9FEF-F80AEB200339}" srcOrd="8" destOrd="0" presId="urn:microsoft.com/office/officeart/2005/8/layout/list1"/>
    <dgm:cxn modelId="{10EF9D38-0B97-4FBF-8E96-E00524070155}" type="presParOf" srcId="{C1A626D9-4319-4A4B-9FEF-F80AEB200339}" destId="{54E430E2-334C-47EC-B094-2ED55862EB7A}" srcOrd="0" destOrd="0" presId="urn:microsoft.com/office/officeart/2005/8/layout/list1"/>
    <dgm:cxn modelId="{32D7F1DE-DB52-4648-B554-9EEDC88AE267}" type="presParOf" srcId="{C1A626D9-4319-4A4B-9FEF-F80AEB200339}" destId="{16F69601-435A-4730-9DB5-2AFD4C5792BD}" srcOrd="1" destOrd="0" presId="urn:microsoft.com/office/officeart/2005/8/layout/list1"/>
    <dgm:cxn modelId="{2EFEA9C5-D145-4680-AA7B-24A1A5496BE3}" type="presParOf" srcId="{1C84F3EC-EAB7-46A0-A68C-29E956C944B3}" destId="{1B162913-2B17-426E-BDF1-D12FD300DFB2}" srcOrd="9" destOrd="0" presId="urn:microsoft.com/office/officeart/2005/8/layout/list1"/>
    <dgm:cxn modelId="{612E098E-9EB6-456A-91A2-E2027F249E53}" type="presParOf" srcId="{1C84F3EC-EAB7-46A0-A68C-29E956C944B3}" destId="{7BA29844-5923-4960-B6E4-07ED961DEDC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8DE992-9BD0-47C5-B45F-D973DCC58C42}">
      <dsp:nvSpPr>
        <dsp:cNvPr id="0" name=""/>
        <dsp:cNvSpPr/>
      </dsp:nvSpPr>
      <dsp:spPr>
        <a:xfrm>
          <a:off x="0" y="1128750"/>
          <a:ext cx="11094508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F054DB-F043-47C4-A478-561A64543356}">
      <dsp:nvSpPr>
        <dsp:cNvPr id="0" name=""/>
        <dsp:cNvSpPr/>
      </dsp:nvSpPr>
      <dsp:spPr>
        <a:xfrm>
          <a:off x="554725" y="795239"/>
          <a:ext cx="7766155" cy="4811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3542" tIns="0" rIns="293542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MONDAY TO FRIDAY, 9AM TO 5PM – OFFICE 01594 822599</a:t>
          </a:r>
          <a:endParaRPr lang="en-GB" sz="1000" kern="1200" dirty="0"/>
        </a:p>
      </dsp:txBody>
      <dsp:txXfrm>
        <a:off x="578211" y="818725"/>
        <a:ext cx="7719183" cy="434139"/>
      </dsp:txXfrm>
    </dsp:sp>
    <dsp:sp modelId="{6CC47859-1965-4681-BC1A-227198BBFEB3}">
      <dsp:nvSpPr>
        <dsp:cNvPr id="0" name=""/>
        <dsp:cNvSpPr/>
      </dsp:nvSpPr>
      <dsp:spPr>
        <a:xfrm>
          <a:off x="0" y="2028689"/>
          <a:ext cx="11094508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A7CD4F-2919-409D-B797-61FB631EA4AE}">
      <dsp:nvSpPr>
        <dsp:cNvPr id="0" name=""/>
        <dsp:cNvSpPr/>
      </dsp:nvSpPr>
      <dsp:spPr>
        <a:xfrm>
          <a:off x="554183" y="1434750"/>
          <a:ext cx="7758571" cy="7415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3542" tIns="0" rIns="293542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OUT OF HOURS OR IF OFFICE UNAVAILABLE - FLOOD WARDEN 01594 824244 / DEPUTY FLOOD WARDEN 07796 387024   </a:t>
          </a:r>
        </a:p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SNOW WARDEN: 07795 172639 / 01594 825022</a:t>
          </a:r>
        </a:p>
      </dsp:txBody>
      <dsp:txXfrm>
        <a:off x="590382" y="1470949"/>
        <a:ext cx="7686173" cy="669141"/>
      </dsp:txXfrm>
    </dsp:sp>
    <dsp:sp modelId="{7BA29844-5923-4960-B6E4-07ED961DEDCC}">
      <dsp:nvSpPr>
        <dsp:cNvPr id="0" name=""/>
        <dsp:cNvSpPr/>
      </dsp:nvSpPr>
      <dsp:spPr>
        <a:xfrm>
          <a:off x="0" y="2807210"/>
          <a:ext cx="11094508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F69601-435A-4730-9DB5-2AFD4C5792BD}">
      <dsp:nvSpPr>
        <dsp:cNvPr id="0" name=""/>
        <dsp:cNvSpPr/>
      </dsp:nvSpPr>
      <dsp:spPr>
        <a:xfrm>
          <a:off x="554183" y="2334689"/>
          <a:ext cx="7758571" cy="620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3542" tIns="0" rIns="293542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EMERGENCY RESPONSE CO-ORDINATORS – CLL FLOWER 07497435290 / CLLR TURNER 07919557872 / 07796387024 CLLR MARSH /CLLR CHARLTON-WRIGHT 07766382994 / COUNTY COUNCILLOR DONAGHUE 07788 217215</a:t>
          </a:r>
          <a:endParaRPr lang="en-GB" sz="1000" kern="1200" dirty="0"/>
        </a:p>
      </dsp:txBody>
      <dsp:txXfrm>
        <a:off x="584455" y="2364961"/>
        <a:ext cx="7698027" cy="5595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57416-FC5C-CDCD-1C25-A1C7E4786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dirty="0"/>
              <a:t>   </a:t>
            </a:r>
            <a:r>
              <a:rPr lang="en-US" sz="4900" dirty="0"/>
              <a:t>CINDERFORD TOWN COUNCIL</a:t>
            </a:r>
            <a:br>
              <a:rPr lang="en-US" dirty="0"/>
            </a:br>
            <a:r>
              <a:rPr lang="en-US" dirty="0"/>
              <a:t>local emergency RESPONSE contacts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ABCDEB-83EF-4DC1-7E30-A60FACAA3E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1073" y="694144"/>
            <a:ext cx="993734" cy="1079086"/>
          </a:xfrm>
          <a:prstGeom prst="rect">
            <a:avLst/>
          </a:prstGeom>
        </p:spPr>
      </p:pic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ADA1BA7-CDEE-5A83-962E-13901A2C046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01205924"/>
              </p:ext>
            </p:extLst>
          </p:nvPr>
        </p:nvGraphicFramePr>
        <p:xfrm>
          <a:off x="516467" y="2006601"/>
          <a:ext cx="11094508" cy="3854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0495466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71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Gill Sans MT</vt:lpstr>
      <vt:lpstr>Wingdings 2</vt:lpstr>
      <vt:lpstr>Dividend</vt:lpstr>
      <vt:lpstr>   CINDERFORD TOWN COUNCIL local emergency RESPONSE contacts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CINDERFORD TOWN COUNCIL</dc:title>
  <dc:creator>Linda</dc:creator>
  <cp:lastModifiedBy>Cinderford Town Council</cp:lastModifiedBy>
  <cp:revision>26</cp:revision>
  <dcterms:created xsi:type="dcterms:W3CDTF">2024-01-04T15:11:37Z</dcterms:created>
  <dcterms:modified xsi:type="dcterms:W3CDTF">2025-12-10T14:56:26Z</dcterms:modified>
</cp:coreProperties>
</file>