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0084D6-47C6-44FA-9067-E590591916D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C84F3EC-EAB7-46A0-A68C-29E956C944B3}" type="pres">
      <dgm:prSet presAssocID="{6A0084D6-47C6-44FA-9067-E590591916D2}" presName="linear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D957CB75-FA15-408D-9766-253023262A8F}" type="presOf" srcId="{6A0084D6-47C6-44FA-9067-E590591916D2}" destId="{1C84F3EC-EAB7-46A0-A68C-29E956C944B3}" srcOrd="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57416-FC5C-CDCD-1C25-A1C7E4786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dirty="0"/>
              <a:t>   </a:t>
            </a:r>
            <a:r>
              <a:rPr lang="en-US" sz="4900" dirty="0"/>
              <a:t>CINDERFORD TOWN COUNCIL</a:t>
            </a:r>
            <a:br>
              <a:rPr lang="en-US" dirty="0"/>
            </a:b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ABCDEB-83EF-4DC1-7E30-A60FACAA3E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1073" y="694144"/>
            <a:ext cx="993734" cy="1079086"/>
          </a:xfrm>
          <a:prstGeom prst="rect">
            <a:avLst/>
          </a:prstGeom>
        </p:spPr>
      </p:pic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ADA1BA7-CDEE-5A83-962E-13901A2C0462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61396291"/>
              </p:ext>
            </p:extLst>
          </p:nvPr>
        </p:nvGraphicFramePr>
        <p:xfrm>
          <a:off x="516467" y="2006601"/>
          <a:ext cx="11094508" cy="3854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04954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68E61-4C72-2E86-9C9D-08777F3A4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Cinderford town council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5020D-F20A-2315-B218-21335FEF18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81192" y="2228003"/>
            <a:ext cx="11173145" cy="3508489"/>
          </a:xfrm>
          <a:solidFill>
            <a:schemeClr val="accent1"/>
          </a:solidFill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WE’RE HIRING!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</a:rPr>
              <a:t>GROUNDS &amp; MAINTENANCE OFFICER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5D5BD8-8692-F9F7-A2DE-FA7D564324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825" y="684281"/>
            <a:ext cx="993734" cy="107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29930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332</TotalTime>
  <Words>15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Gill Sans MT</vt:lpstr>
      <vt:lpstr>Wingdings 2</vt:lpstr>
      <vt:lpstr>Dividend</vt:lpstr>
      <vt:lpstr>   CINDERFORD TOWN COUNCIL </vt:lpstr>
      <vt:lpstr>Cinderford town council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CINDERFORD TOWN COUNCIL</dc:title>
  <dc:creator>Linda</dc:creator>
  <cp:lastModifiedBy>Cinderford Town Council</cp:lastModifiedBy>
  <cp:revision>29</cp:revision>
  <dcterms:created xsi:type="dcterms:W3CDTF">2024-01-04T15:11:37Z</dcterms:created>
  <dcterms:modified xsi:type="dcterms:W3CDTF">2026-01-22T12:24:18Z</dcterms:modified>
</cp:coreProperties>
</file>