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22" d="100"/>
          <a:sy n="122" d="100"/>
        </p:scale>
        <p:origin x="96" y="96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70009AA-3768-48E4-A9E4-180DF51CBA9B}" type="datetime1">
              <a:rPr lang="en-GB" smtClean="0"/>
              <a:t>18/05/2026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AEEA9B7-5E72-4CAB-97C5-F64B489561A8}" type="datetime1">
              <a:rPr lang="en-GB" noProof="0" smtClean="0"/>
              <a:t>18/05/2026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270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D6D7CEC-6ED0-4336-B6CA-8C2A3A2D92B0}" type="datetime1">
              <a:rPr lang="en-GB" noProof="0" smtClean="0"/>
              <a:t>18/05/2026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7B40C1-CC2A-49B0-84BC-AAC0A3DC555B}" type="datetime1">
              <a:rPr lang="en-GB" noProof="0" smtClean="0"/>
              <a:t>18/05/2026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4BD0A91-CCB1-4387-8BD5-884C03D8F67A}" type="datetime1">
              <a:rPr lang="en-GB" noProof="0" smtClean="0"/>
              <a:t>18/05/2026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38A3F58-952C-4C6C-BE73-668B41F87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16189" y="3168721"/>
            <a:ext cx="0" cy="59436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99176F8-BEEF-4A37-97C9-A7E859221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34544" y="3168721"/>
            <a:ext cx="0" cy="228600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DFAFA2FD-B58C-4CB3-83BF-D7037A44C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9286" y="2249089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056297" y="2249089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89286" y="1794115"/>
            <a:ext cx="1" cy="45720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1E9B743-2518-4E9D-9AE1-3998DBFBCD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434544" y="3755461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B4CBFD5-6012-4BE2-83ED-90867D52F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436917" y="5451617"/>
            <a:ext cx="2743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495737" y="308698"/>
            <a:ext cx="10798796" cy="666980"/>
          </a:xfrm>
        </p:spPr>
        <p:txBody>
          <a:bodyPr lIns="91440" rtlCol="0">
            <a:noAutofit/>
          </a:bodyPr>
          <a:lstStyle/>
          <a:p>
            <a:pPr rtl="0"/>
            <a:r>
              <a:rPr lang="en-GB" dirty="0"/>
              <a:t>CINDERFORD TOWN COUNCIL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2289C-E06D-4F42-9504-C59FC2CB9B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en-GB" dirty="0"/>
              <a:t>Current Organisation chart 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Emma Bennett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Clerk/RFO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Full time SCP38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856597" y="2431969"/>
            <a:ext cx="1828800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2">
                    <a:lumMod val="50000"/>
                  </a:schemeClr>
                </a:solidFill>
              </a:rPr>
              <a:t>Les Love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2">
                    <a:lumMod val="50000"/>
                  </a:schemeClr>
                </a:solidFill>
              </a:rPr>
              <a:t>Estates Manager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2">
                    <a:lumMod val="50000"/>
                  </a:schemeClr>
                </a:solidFill>
              </a:rPr>
              <a:t>Full time SCP25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5211437" y="2488211"/>
            <a:ext cx="182880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</a:rPr>
              <a:t>Grounds &amp; Maintenance Team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200" b="1" dirty="0">
              <a:solidFill>
                <a:schemeClr val="tx1"/>
              </a:solidFill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8105709" y="2436861"/>
            <a:ext cx="1828800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solidFill>
                  <a:schemeClr val="tx1"/>
                </a:solidFill>
              </a:rPr>
              <a:t>Caretaker/Cleaning Team 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6373F713-1680-4734-878B-86B182DC5AA6}"/>
              </a:ext>
            </a:extLst>
          </p:cNvPr>
          <p:cNvSpPr/>
          <p:nvPr/>
        </p:nvSpPr>
        <p:spPr>
          <a:xfrm>
            <a:off x="8557760" y="3219731"/>
            <a:ext cx="1578793" cy="8680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1 x Caretaker/Cleaner for St Annals and Rheola House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L Fennell SCP4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Part Time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8748904" y="5046674"/>
            <a:ext cx="1371600" cy="731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1 x Wesley Cleaner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D Tingle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6">
                    <a:lumMod val="50000"/>
                  </a:schemeClr>
                </a:solidFill>
              </a:rPr>
              <a:t>Part Time SCP3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45EBCC-4F0D-914D-6443-EE3EDB5B437C}"/>
              </a:ext>
            </a:extLst>
          </p:cNvPr>
          <p:cNvSpPr/>
          <p:nvPr/>
        </p:nvSpPr>
        <p:spPr>
          <a:xfrm>
            <a:off x="5430389" y="3763081"/>
            <a:ext cx="1371600" cy="7315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3">
                    <a:lumMod val="50000"/>
                  </a:schemeClr>
                </a:solidFill>
              </a:rPr>
              <a:t>2 x Full time Ground &amp; Maintenance Officers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50" dirty="0">
                <a:solidFill>
                  <a:schemeClr val="accent3">
                    <a:lumMod val="50000"/>
                  </a:schemeClr>
                </a:solidFill>
              </a:rPr>
              <a:t>L Worsley SCP18 &amp; V Whitfield SCP21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85CE4FF-895D-5354-A8CD-1E14514061C3}"/>
              </a:ext>
            </a:extLst>
          </p:cNvPr>
          <p:cNvCxnSpPr/>
          <p:nvPr/>
        </p:nvCxnSpPr>
        <p:spPr>
          <a:xfrm>
            <a:off x="6096000" y="2246737"/>
            <a:ext cx="296701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9EDF810-999E-18AB-06EC-9CAB9606DD96}"/>
              </a:ext>
            </a:extLst>
          </p:cNvPr>
          <p:cNvCxnSpPr/>
          <p:nvPr/>
        </p:nvCxnSpPr>
        <p:spPr>
          <a:xfrm>
            <a:off x="2827867" y="2246737"/>
            <a:ext cx="33284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D0C604F6-D5D3-DE4A-D829-45EA2EFF4A65}"/>
              </a:ext>
            </a:extLst>
          </p:cNvPr>
          <p:cNvCxnSpPr/>
          <p:nvPr/>
        </p:nvCxnSpPr>
        <p:spPr>
          <a:xfrm>
            <a:off x="2827867" y="2246737"/>
            <a:ext cx="0" cy="1852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1426857-11E2-D090-BA68-2C66C3E4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en-US" noProof="0"/>
              <a:t>OFFICE CONTACT NUMBER 01594 822599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77164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72_TF56610394_Win32" id="{70954F72-EC2F-434E-86D2-4AA840B92390}" vid="{E25FF59F-AE5B-4E32-BEA4-71161133B4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Colour-coded organisation chart</Template>
  <TotalTime>68</TotalTime>
  <Words>75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 Theme</vt:lpstr>
      <vt:lpstr>CINDERFORD TOWN COUNCIL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CINDERFORD TOWN COUNCIL</dc:title>
  <dc:creator>Linda</dc:creator>
  <cp:lastModifiedBy>Cinderford Town Council</cp:lastModifiedBy>
  <cp:revision>11</cp:revision>
  <dcterms:created xsi:type="dcterms:W3CDTF">2023-11-23T16:43:10Z</dcterms:created>
  <dcterms:modified xsi:type="dcterms:W3CDTF">2026-05-18T14:28:47Z</dcterms:modified>
</cp:coreProperties>
</file>